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513"/>
    <a:srgbClr val="DEB96B"/>
    <a:srgbClr val="D37D66"/>
    <a:srgbClr val="7D3417"/>
    <a:srgbClr val="C9A13C"/>
    <a:srgbClr val="C9A33F"/>
    <a:srgbClr val="81B317"/>
    <a:srgbClr val="487C21"/>
    <a:srgbClr val="38A086"/>
    <a:srgbClr val="467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9" d="100"/>
          <a:sy n="19" d="100"/>
        </p:scale>
        <p:origin x="65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34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93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01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7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52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07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17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2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17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1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84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FE86-B37D-4AB0-930A-E56816D86DC0}" type="datetimeFigureOut">
              <a:rPr lang="de-DE" smtClean="0"/>
              <a:t>25.03.2023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6ABC-5857-4460-BEE8-7D6FC2052D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3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15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72382" y="4731941"/>
            <a:ext cx="10381362" cy="11283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918401" y="30919762"/>
            <a:ext cx="92548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070801" y="31072163"/>
            <a:ext cx="91024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431" r="1706" b="12326"/>
          <a:stretch/>
        </p:blipFill>
        <p:spPr>
          <a:xfrm>
            <a:off x="33070801" y="11023823"/>
            <a:ext cx="5366620" cy="135556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/>
          <a:srcRect l="35999" t="12558" r="60317" b="84144"/>
          <a:stretch/>
        </p:blipFill>
        <p:spPr>
          <a:xfrm>
            <a:off x="330460" y="16858968"/>
            <a:ext cx="6408218" cy="12716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3"/>
          <a:srcRect l="35999" t="12558" r="60317" b="84144"/>
          <a:stretch/>
        </p:blipFill>
        <p:spPr>
          <a:xfrm>
            <a:off x="11627708" y="5091699"/>
            <a:ext cx="6408218" cy="12716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/>
          <a:srcRect l="35999" t="12558" r="60317" b="84144"/>
          <a:stretch/>
        </p:blipFill>
        <p:spPr>
          <a:xfrm>
            <a:off x="11707813" y="16858968"/>
            <a:ext cx="6408218" cy="12716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3"/>
          <a:srcRect l="35999" t="12558" r="60317" b="84144"/>
          <a:stretch/>
        </p:blipFill>
        <p:spPr>
          <a:xfrm>
            <a:off x="32918401" y="16900459"/>
            <a:ext cx="8380573" cy="12716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3"/>
          <a:srcRect l="35999" t="12558" r="60317" b="84144"/>
          <a:stretch/>
        </p:blipFill>
        <p:spPr>
          <a:xfrm>
            <a:off x="32918401" y="25755081"/>
            <a:ext cx="8380573" cy="127162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30460" y="16347191"/>
            <a:ext cx="10431146" cy="13475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037077" y="4731941"/>
            <a:ext cx="31464235" cy="112569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302453" y="5090202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RESULTS AND DISCUSSION</a:t>
            </a:r>
            <a:r>
              <a:rPr lang="sr-Latn-R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altLang="en-US" sz="6000" b="1" dirty="0">
              <a:solidFill>
                <a:srgbClr val="6015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2721" y="5000384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INTRODUCTION</a:t>
            </a:r>
            <a:endParaRPr lang="en-US" altLang="en-US" sz="6000" b="1" dirty="0">
              <a:solidFill>
                <a:srgbClr val="6015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7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2382" y="16578818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EXPERIMENTAL</a:t>
            </a:r>
            <a:endParaRPr lang="en-US" altLang="en-US" sz="6000" b="1" dirty="0">
              <a:solidFill>
                <a:srgbClr val="6015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098905" y="16347191"/>
            <a:ext cx="11148852" cy="13475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2570040" y="16352640"/>
            <a:ext cx="9639700" cy="13469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80031" y="16503358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CONCLUSION</a:t>
            </a:r>
            <a:endParaRPr lang="en-US" altLang="en-US" sz="6000" b="1" dirty="0">
              <a:solidFill>
                <a:srgbClr val="6015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7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798004" y="16540313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2532023" y="16352640"/>
            <a:ext cx="9920211" cy="76040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7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718215" y="16581804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581101" y="24370664"/>
            <a:ext cx="9853755" cy="54516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0" name="Rectangle 11">
            <a:extLst>
              <a:ext uri="{FF2B5EF4-FFF2-40B4-BE49-F238E27FC236}">
                <a16:creationId xmlns:a16="http://schemas.microsoft.com/office/drawing/2014/main" id="{AAAA4C82-979E-C631-E21B-7825BE36FF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647557" y="24645883"/>
            <a:ext cx="5008420" cy="63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r-Latn-RS" altLang="zh-CN" sz="6000" b="1" dirty="0">
                <a:solidFill>
                  <a:srgbClr val="6015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CONTACT</a:t>
            </a:r>
            <a:r>
              <a:rPr lang="sr-Latn-RS" altLang="zh-CN" sz="6000" b="1" dirty="0">
                <a:solidFill>
                  <a:srgbClr val="7D34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  <a:cs typeface="Arial" panose="020B0604020202020204" pitchFamily="34" charset="0"/>
              </a:rPr>
              <a:t> INFORMATION</a:t>
            </a:r>
            <a:endParaRPr lang="en-US" altLang="zh-CN" sz="6000" b="1" dirty="0">
              <a:solidFill>
                <a:srgbClr val="7D34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B0E715-BEB7-4283-8316-AEB49D2364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b="85294"/>
          <a:stretch/>
        </p:blipFill>
        <p:spPr>
          <a:xfrm>
            <a:off x="22798004" y="286638"/>
            <a:ext cx="19654230" cy="417963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F3D144B-DE58-4795-85F1-37A54D81C7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" t="85723" r="2096" b="509"/>
          <a:stretch/>
        </p:blipFill>
        <p:spPr>
          <a:xfrm>
            <a:off x="372383" y="362288"/>
            <a:ext cx="20092650" cy="4038326"/>
          </a:xfrm>
          <a:prstGeom prst="rect">
            <a:avLst/>
          </a:prstGeom>
        </p:spPr>
      </p:pic>
      <p:sp>
        <p:nvSpPr>
          <p:cNvPr id="38" name="Rectangle 4">
            <a:extLst>
              <a:ext uri="{FF2B5EF4-FFF2-40B4-BE49-F238E27FC236}">
                <a16:creationId xmlns:a16="http://schemas.microsoft.com/office/drawing/2014/main" id="{373BCD35-C200-47AF-8486-195577CF26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69152" y="933256"/>
            <a:ext cx="20092650" cy="296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049" tIns="56524" rIns="113049" bIns="56524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66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YOUR ACADEMIC RESEARCH </a:t>
            </a:r>
            <a:r>
              <a:rPr lang="sr-Latn-RS" altLang="zh-CN" sz="66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PAPER </a:t>
            </a:r>
            <a:r>
              <a:rPr lang="en-US" altLang="zh-CN" sz="66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TITLE</a:t>
            </a:r>
          </a:p>
          <a:p>
            <a:pPr algn="ctr"/>
            <a:endParaRPr lang="sr-Latn-RS" altLang="zh-CN" sz="2000" b="1" dirty="0">
              <a:solidFill>
                <a:srgbClr val="DEB96B"/>
              </a:solidFill>
              <a:latin typeface="+mn-lt"/>
              <a:ea typeface="Roboto" panose="02000000000000000000" pitchFamily="2" charset="0"/>
            </a:endParaRPr>
          </a:p>
          <a:p>
            <a:pPr marL="742950" indent="-742950" algn="ctr">
              <a:buAutoNum type="alphaUcPeriod"/>
            </a:pPr>
            <a:r>
              <a:rPr lang="en-US" altLang="zh-CN" sz="48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Author1#, B. Author2, C. Author3… </a:t>
            </a:r>
            <a:endParaRPr lang="sr-Latn-RS" altLang="zh-CN" sz="4800" b="1" dirty="0">
              <a:solidFill>
                <a:srgbClr val="DEB96B"/>
              </a:solidFill>
              <a:latin typeface="+mn-lt"/>
              <a:ea typeface="Roboto" panose="02000000000000000000" pitchFamily="2" charset="0"/>
            </a:endParaRPr>
          </a:p>
          <a:p>
            <a:pPr algn="ctr"/>
            <a:endParaRPr lang="sr-Latn-RS" altLang="zh-CN" sz="2000" b="1" dirty="0">
              <a:solidFill>
                <a:srgbClr val="DEB96B"/>
              </a:solidFill>
              <a:latin typeface="+mn-lt"/>
              <a:ea typeface="Roboto" panose="02000000000000000000" pitchFamily="2" charset="0"/>
            </a:endParaRPr>
          </a:p>
          <a:p>
            <a:pPr algn="ctr"/>
            <a:r>
              <a:rPr lang="en-US" altLang="zh-CN" sz="36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1 Full name of Affiliation, City, Country </a:t>
            </a:r>
            <a:endParaRPr lang="sr-Latn-RS" altLang="zh-CN" sz="3600" b="1" dirty="0">
              <a:solidFill>
                <a:srgbClr val="DEB96B"/>
              </a:solidFill>
              <a:latin typeface="+mn-lt"/>
              <a:ea typeface="Roboto" panose="02000000000000000000" pitchFamily="2" charset="0"/>
            </a:endParaRPr>
          </a:p>
          <a:p>
            <a:pPr algn="ctr"/>
            <a:r>
              <a:rPr lang="en-US" altLang="zh-CN" sz="36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2 Full name of Affiliation, City, Country </a:t>
            </a:r>
          </a:p>
          <a:p>
            <a:pPr algn="ctr"/>
            <a:r>
              <a:rPr lang="en-US" altLang="zh-CN" sz="3600" b="1" dirty="0">
                <a:solidFill>
                  <a:srgbClr val="DEB96B"/>
                </a:solidFill>
                <a:latin typeface="+mn-lt"/>
                <a:ea typeface="Roboto" panose="02000000000000000000" pitchFamily="2" charset="0"/>
              </a:rPr>
              <a:t>3 List all the affiliations of the co-authors of the paper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37F4D892-9710-4923-AFDD-98A6A8EF888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3" t="86577"/>
          <a:stretch/>
        </p:blipFill>
        <p:spPr>
          <a:xfrm>
            <a:off x="25919536" y="456821"/>
            <a:ext cx="9087482" cy="352693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17C4500-177F-4209-9E87-752D44C2E5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431" r="1706" b="12326"/>
          <a:stretch/>
        </p:blipFill>
        <p:spPr>
          <a:xfrm>
            <a:off x="36618575" y="2780133"/>
            <a:ext cx="5554663" cy="140306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DF23175-12C7-485D-A15F-BA6CB741157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" t="43898" r="4522" b="44523"/>
          <a:stretch/>
        </p:blipFill>
        <p:spPr>
          <a:xfrm rot="18904889">
            <a:off x="2540413" y="1896028"/>
            <a:ext cx="4455179" cy="88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3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54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Kovarovsky</dc:creator>
  <cp:lastModifiedBy>Јовица Соколовић</cp:lastModifiedBy>
  <cp:revision>22</cp:revision>
  <dcterms:created xsi:type="dcterms:W3CDTF">2018-04-16T10:22:40Z</dcterms:created>
  <dcterms:modified xsi:type="dcterms:W3CDTF">2023-03-25T22:53:51Z</dcterms:modified>
</cp:coreProperties>
</file>